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56BEB"/>
    <a:srgbClr val="7F6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0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7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4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4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3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EFFINTROCLIP">
            <a:hlinkClick r:id="" action="ppaction://media"/>
            <a:extLst>
              <a:ext uri="{FF2B5EF4-FFF2-40B4-BE49-F238E27FC236}">
                <a16:creationId xmlns:a16="http://schemas.microsoft.com/office/drawing/2014/main" id="{711D259E-76AF-4210-9D5A-F9A8DA5CC94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886" end="38377.5306"/>
                </p14:media>
              </p:ext>
            </p:extLst>
          </p:nvPr>
        </p:nvPicPr>
        <p:blipFill rotWithShape="1">
          <a:blip r:embed="rId4">
            <a:lum bright="40000" contrast="40000"/>
          </a:blip>
          <a:srcRect t="-11694" b="1"/>
          <a:stretch/>
        </p:blipFill>
        <p:spPr>
          <a:xfrm>
            <a:off x="2301379" y="78658"/>
            <a:ext cx="7576280" cy="6346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4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82</cp:revision>
  <dcterms:created xsi:type="dcterms:W3CDTF">2017-08-18T11:39:41Z</dcterms:created>
  <dcterms:modified xsi:type="dcterms:W3CDTF">2017-09-25T13:33:31Z</dcterms:modified>
</cp:coreProperties>
</file>