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6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56BEB"/>
    <a:srgbClr val="7F6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7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2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4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58D4-9D60-4601-8A09-7EBB816F6534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998A-3E97-4DA9-BEB6-E027E4E1B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8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31B6624F-12BF-4D66-8B23-1C37D3BDE8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86" end="38387.5306"/>
                </p14:media>
              </p:ext>
            </p:extLst>
          </p:nvPr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1828800" y="73741"/>
            <a:ext cx="9035846" cy="67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31B6624F-12BF-4D66-8B23-1C37D3BDE8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077" end="21797.5306"/>
                </p14:media>
              </p:ext>
            </p:extLst>
          </p:nvPr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1828800" y="73741"/>
            <a:ext cx="9035846" cy="67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FFINTROCLIP">
            <a:hlinkClick r:id="" action="ppaction://media"/>
            <a:extLst>
              <a:ext uri="{FF2B5EF4-FFF2-40B4-BE49-F238E27FC236}">
                <a16:creationId xmlns:a16="http://schemas.microsoft.com/office/drawing/2014/main" id="{31B6624F-12BF-4D66-8B23-1C37D3BDE8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3490" end="3129.5306"/>
                </p14:media>
              </p:ext>
            </p:extLst>
          </p:nvPr>
        </p:nvPicPr>
        <p:blipFill>
          <a:blip r:embed="rId4">
            <a:lum bright="40000" contrast="40000"/>
          </a:blip>
          <a:stretch>
            <a:fillRect/>
          </a:stretch>
        </p:blipFill>
        <p:spPr>
          <a:xfrm>
            <a:off x="1828800" y="73741"/>
            <a:ext cx="9035846" cy="67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78</cp:revision>
  <dcterms:created xsi:type="dcterms:W3CDTF">2017-08-18T11:39:41Z</dcterms:created>
  <dcterms:modified xsi:type="dcterms:W3CDTF">2017-09-25T12:22:45Z</dcterms:modified>
</cp:coreProperties>
</file>