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52F2-8601-472D-8F1C-5661E25D8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8CACD-5098-445B-8479-B7996DA21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B5C9B-34F6-423D-9F38-AFCC13A4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0DB-2597-4122-B169-7C2AC9909000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7767D-9F5B-4EEA-851D-2BB37A58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5598-D59B-417B-84FF-A8B31CEE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26B2-B3FF-4FAF-9169-C61E2283A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5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C5C3-3536-48D3-BC15-97DBA559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18DBC-0B66-417E-924A-E3CD60C6F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570B1-D296-442A-8FBF-38C4EBDE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0DB-2597-4122-B169-7C2AC9909000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CDAA3-749A-4AEB-9BCE-FD24E36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2013C-198E-43BB-ABD2-D554A4C8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26B2-B3FF-4FAF-9169-C61E2283A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6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63CDE-BEFE-4A9A-B863-7F7E953C4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EE86D-F45A-4DE0-83E2-361CD04D6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B2CF8-FF1E-4904-BBAF-08192D5F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0DB-2597-4122-B169-7C2AC9909000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4729D-665C-4EDD-91F7-A374C8B8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2F217-770D-4C3C-94BB-CF5B2252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26B2-B3FF-4FAF-9169-C61E2283A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1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FB88-AAB9-4AC5-A71E-4580BB70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F3DD8-68E7-42C4-95A0-3D8CBF468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B37BA-863A-46A9-AAC0-603CE3FE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0DB-2597-4122-B169-7C2AC9909000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D5196-9BDA-4D08-A1FD-1BD4D05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1A494-C957-4B27-88E4-98912E74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26B2-B3FF-4FAF-9169-C61E2283A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00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69C6-E995-4532-A3B5-ADF02EA0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AE65F-7DD2-4226-A7DA-3BCD62083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C3289-401E-48F7-8A1A-3856D4A0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0DB-2597-4122-B169-7C2AC9909000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12C11-3292-43C9-9E92-AE23C1B2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049B6-ECAC-4613-A65B-8825EDAE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26B2-B3FF-4FAF-9169-C61E2283A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8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0E62-331A-4315-AA02-9544C146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A5802-AC00-49AD-AB5E-C1EF47847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7E98F-54A7-4063-935C-AA1D72E5B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4B1B1-915B-4501-9D72-B15E5F1A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0DB-2597-4122-B169-7C2AC9909000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26644-BE3A-4A48-9F94-FA32B99E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0A9AC-B3E3-4ABD-A3A4-3D0E1E31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26B2-B3FF-4FAF-9169-C61E2283A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76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B717-6EFB-41D6-BF48-7C61D92B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6EC41-C12F-41CF-82C2-81E09B609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1E7B6-C3FA-406D-A6A9-1028CD3B6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66A2A-55DD-4AAE-8064-9E4B1F7BA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1597F-BE1F-4D1F-8095-DC9D12505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14E58-0BC1-4BEC-B2FA-DEEDAF27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0DB-2597-4122-B169-7C2AC9909000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43FAD-9ADC-490C-99B0-C11BA88E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E7627-125C-4F92-9871-866EEBC2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26B2-B3FF-4FAF-9169-C61E2283A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4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2076-D012-430C-AF46-C20A9A3F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5824E-2A5B-47FE-A554-768D4EB4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0DB-2597-4122-B169-7C2AC9909000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E915D-152B-43E0-8843-8F14A384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E287C-2597-42F6-ADDE-A65F13EE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26B2-B3FF-4FAF-9169-C61E2283A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99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021AC-B771-468B-B039-8C941C75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0DB-2597-4122-B169-7C2AC9909000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DAC1A-A7ED-46EE-AC42-B7A85D37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A5298-4052-41F8-9653-638F0013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26B2-B3FF-4FAF-9169-C61E2283A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9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020B5-C4F7-4C61-90F3-7582AFA8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CC2CE-F6F8-4D4D-8E78-8242DB960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91725-2B54-4FE1-A982-D0F46BA9B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041C5-DDA3-42F4-9D8E-FA91C9C8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0DB-2597-4122-B169-7C2AC9909000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75ADA-EABA-4366-953F-3E8854BE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0B138-D2C7-450D-A685-897E4548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26B2-B3FF-4FAF-9169-C61E2283A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7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C8E7-63A1-4F7A-B70E-1BE4E645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873CF-ACF3-438E-831A-887955155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E6505-0CBD-4A81-ABBE-23859FD55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80FDE-C3D8-4AEB-8ACD-95D063ED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80DB-2597-4122-B169-7C2AC9909000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29F12-DAD2-4641-BE6B-E371D2AE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E2B79-F8E2-4C47-80B2-DBEA0C80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26B2-B3FF-4FAF-9169-C61E2283A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2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6A896-CFBE-4544-BE06-15286254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A296E-CAF1-481A-A81C-A75F00601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21FCE-D4F7-4903-80FD-896710FBE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B80DB-2597-4122-B169-7C2AC9909000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677CB-A5F1-4118-B5DB-DBBEDFA17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E2BF8-A1F2-4AE3-AE10-5A87C1777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26B2-B3FF-4FAF-9169-C61E2283A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8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ldodds/6454501625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vecteezy.com/abstract/39370-macro-white-hole-explosion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4FEF0D-8FCB-4614-B09B-EE24D65CA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WEBOPT othrbit">
            <a:hlinkClick r:id="" action="ppaction://media"/>
            <a:extLst>
              <a:ext uri="{FF2B5EF4-FFF2-40B4-BE49-F238E27FC236}">
                <a16:creationId xmlns:a16="http://schemas.microsoft.com/office/drawing/2014/main" id="{0AC54AEF-827C-4F00-AF08-88DECF1CAD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7929" t="10806" r="12143"/>
          <a:stretch/>
        </p:blipFill>
        <p:spPr>
          <a:xfrm>
            <a:off x="67112" y="234241"/>
            <a:ext cx="4055411" cy="340303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518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iew of a large window&#10;&#10;Description generated with very high confidence">
            <a:extLst>
              <a:ext uri="{FF2B5EF4-FFF2-40B4-BE49-F238E27FC236}">
                <a16:creationId xmlns:a16="http://schemas.microsoft.com/office/drawing/2014/main" id="{CEB0ED56-3AE4-4CB5-9E4D-A6923E5AF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6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vertebrate, animal&#10;&#10;Description generated with high confidence">
            <a:extLst>
              <a:ext uri="{FF2B5EF4-FFF2-40B4-BE49-F238E27FC236}">
                <a16:creationId xmlns:a16="http://schemas.microsoft.com/office/drawing/2014/main" id="{E1777505-6F95-43FE-9ECC-4F2F60D8AB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81200" y="117446"/>
            <a:ext cx="8479871" cy="687645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WEBOPT othrbit">
            <a:hlinkClick r:id="" action="ppaction://media"/>
            <a:extLst>
              <a:ext uri="{FF2B5EF4-FFF2-40B4-BE49-F238E27FC236}">
                <a16:creationId xmlns:a16="http://schemas.microsoft.com/office/drawing/2014/main" id="{33F82AE5-3BEB-4214-B8B8-26310CB8AE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9246" t="16483" r="12955"/>
          <a:stretch/>
        </p:blipFill>
        <p:spPr>
          <a:xfrm>
            <a:off x="4182610" y="1541523"/>
            <a:ext cx="4139269" cy="337218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825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8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01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4</cp:revision>
  <dcterms:created xsi:type="dcterms:W3CDTF">2018-01-14T21:12:36Z</dcterms:created>
  <dcterms:modified xsi:type="dcterms:W3CDTF">2018-01-15T20:30:28Z</dcterms:modified>
</cp:coreProperties>
</file>