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3"/>
    <a:srgbClr val="E2E200"/>
    <a:srgbClr val="F4F400"/>
    <a:srgbClr val="FFF22D"/>
    <a:srgbClr val="784722"/>
    <a:srgbClr val="B6975B"/>
    <a:srgbClr val="8F5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42" autoAdjust="0"/>
  </p:normalViewPr>
  <p:slideViewPr>
    <p:cSldViewPr snapToGrid="0" showGuides="1">
      <p:cViewPr>
        <p:scale>
          <a:sx n="66" d="100"/>
          <a:sy n="66" d="100"/>
        </p:scale>
        <p:origin x="600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6C15E-BD77-4084-8217-3D3011569332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8BB79-CFE6-4ED3-B6FB-C2BEE2436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26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8BB79-CFE6-4ED3-B6FB-C2BEE2436C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06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CEA4-1270-4F1D-B913-AA5766731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FD40-2F39-4847-AEA5-39A1A68E3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647B4-2B5A-403E-9641-7802DD79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EDA76-54A4-4D17-B963-135D361CA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6BD60-242A-490C-ABC0-B75CF80A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12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3B75-EC3F-4D8E-B6CB-A10D1E8D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D4D87-7478-4634-A29C-287398ADB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FB7E3-918B-4D1E-A5DE-F20F68F3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23ED-E458-48C1-ADF5-61214D76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51A8C-A806-450C-B5B9-2093818B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71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D8A29-207E-463F-848A-7A5CED09E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633C1-678E-4F84-87AB-FE63300EF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5531E-3E7A-4B77-A938-85A6B3B8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0BA9D-B37E-4648-B258-7E72D124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C13ED-50C3-4197-A1A5-D455053D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6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8B20A-B9DE-4AC6-94C8-C9727F305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7C32F-EC41-4076-99A3-956D7707E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D0CB5-A58B-417D-8622-318ABB47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CD79B-E471-455D-8F04-C9067B0E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8C32A-20FA-427D-A543-63F039EF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06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49C7-3C39-40FF-A60B-94658CEB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53A57-F37F-4631-AB1D-9B2D7619A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A6AF0-A29E-4345-9729-F5295811C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C515A-CC94-4C44-B9CD-CB99572F6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5D00A-E224-4F6F-B7ED-6F4DEB3E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43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B0A8-F823-4C62-90AB-AA13BA6B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C0D5D-CD64-4357-990D-9F75BE0DC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93162-EE11-4300-83C7-7461924C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0D7CC-0B2F-438C-9A5E-B33A36C4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0C4E1-08E9-460B-A2B4-19C5ED65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04650-0E64-43B6-8CAA-D77638A6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20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5E38-865E-44CA-9505-F429BE6C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DE154-18BD-4586-B1D2-EA8A5A19C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CC6D4-60B8-4CD9-98E3-B7FBF86A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9ADE2-C0BA-4102-B09E-48677AFD6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89AC9B-282D-4D41-93E3-D8D872572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E1739-C4CB-4B4B-86D6-5B570619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ED112-7F38-4F97-B5EC-BAAEDA09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CE5F1-A26A-4456-B086-7F4A761D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9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601A-4E31-4C0F-8FE0-93461BD3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5D8830-CC52-4790-90FD-0122AB11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967CF-140B-4C8A-9C57-814D4714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D978C-DE6E-450E-8432-F62FFEA3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7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B9A43-5529-456D-BB00-7F634FE2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A6305-2BA3-4448-ACDE-81696224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B8F7E-BE68-4604-8E9D-27C76B7F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9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BBFD-644E-4C28-9632-6ABC13A3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7D30D-74E4-4A14-A7C1-29358A2C0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E8334-CA03-4389-B801-A4A7DDFBB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C890A-A1B5-439B-A384-D719FB175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19331-2CB4-426D-9B2D-1C7C8052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2F595-F555-477E-8385-26DDF482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78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C2E3-B007-4424-BA93-77EE96EB5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BBC44-39B4-4D4E-9833-95FDF8555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87F7A-3778-4735-9EA8-5DE0B719F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172DA-8501-48CE-9975-3148780ED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C0169-621F-4126-91D4-BF3B8F40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33208-DD1E-4733-8C0A-46385A0B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97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1CB4F2-CBD2-43F6-907C-0C0227F5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1EDCC-E503-4B3A-BFE1-55274AD97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50C74-743C-44F3-951B-E20913D13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6ACB3-9C58-42B4-96DF-3931AA0A4037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09597-503A-418B-8506-C6DB37AFA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ACEE3-257B-4FA4-89FE-7B35BA45C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99A87-AD61-4203-8089-FDF649C3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15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microsoft.com/office/2007/relationships/hdphoto" Target="../media/hdphoto1.wdp"/><Relationship Id="rId7" Type="http://schemas.openxmlformats.org/officeDocument/2006/relationships/hyperlink" Target="https://janesecker.wordpress.com/category/digital-literacy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s://creativecommons.org/licenses/by-nc-sa/3.0/" TargetMode="External"/><Relationship Id="rId10" Type="http://schemas.openxmlformats.org/officeDocument/2006/relationships/hyperlink" Target="http://uog-international.wikidot.com/" TargetMode="External"/><Relationship Id="rId4" Type="http://schemas.openxmlformats.org/officeDocument/2006/relationships/hyperlink" Target="http://grace8484.blogspot.com/2011_01_01_archive.html" TargetMode="External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pitemnein-epitomic.blogspot.com/2012/02/abiding-word-of-god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D3240F-E77D-4086-B3F7-9F66F57BB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2" b="4947"/>
          <a:stretch/>
        </p:blipFill>
        <p:spPr>
          <a:xfrm>
            <a:off x="2831689" y="339213"/>
            <a:ext cx="6772947" cy="6518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F9A548-AF1A-45AE-BEC3-6B659449A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8" t="12616" r="21617" b="27598"/>
          <a:stretch/>
        </p:blipFill>
        <p:spPr>
          <a:xfrm flipH="1">
            <a:off x="9733934" y="2373101"/>
            <a:ext cx="2202427" cy="3349273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873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sket full of furniture&#10;&#10;Description generated with very high confidence">
            <a:extLst>
              <a:ext uri="{FF2B5EF4-FFF2-40B4-BE49-F238E27FC236}">
                <a16:creationId xmlns:a16="http://schemas.microsoft.com/office/drawing/2014/main" id="{46CD3862-7D3A-48B9-A87C-54921E75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38848" y="157316"/>
            <a:ext cx="2148887" cy="2629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D6D88-DEC7-4900-B209-BCE107315A31}"/>
              </a:ext>
            </a:extLst>
          </p:cNvPr>
          <p:cNvSpPr txBox="1"/>
          <p:nvPr/>
        </p:nvSpPr>
        <p:spPr>
          <a:xfrm>
            <a:off x="3293806" y="6887450"/>
            <a:ext cx="6436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grace8484.blogspot.com/2011_01_01_archiv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sa/3.0/"/>
              </a:rPr>
              <a:t>CC BY-SA-NC</a:t>
            </a:r>
            <a:endParaRPr lang="en-GB" sz="900"/>
          </a:p>
        </p:txBody>
      </p:sp>
      <p:pic>
        <p:nvPicPr>
          <p:cNvPr id="13" name="Picture 12" descr="A picture containing floor, indoor, table, sitting&#10;&#10;Description generated with very high confidence">
            <a:extLst>
              <a:ext uri="{FF2B5EF4-FFF2-40B4-BE49-F238E27FC236}">
                <a16:creationId xmlns:a16="http://schemas.microsoft.com/office/drawing/2014/main" id="{B72CB10C-3EB6-44D5-BCAA-0F1A6A4D96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7247" r="19867"/>
          <a:stretch/>
        </p:blipFill>
        <p:spPr>
          <a:xfrm>
            <a:off x="5712543" y="440700"/>
            <a:ext cx="4159045" cy="38041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3C7985-FABF-4625-9182-7FCCDBAC2389}"/>
              </a:ext>
            </a:extLst>
          </p:cNvPr>
          <p:cNvSpPr txBox="1"/>
          <p:nvPr/>
        </p:nvSpPr>
        <p:spPr>
          <a:xfrm>
            <a:off x="1252499" y="7187450"/>
            <a:ext cx="118145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s://janesecker.wordpress.com/category/digital-literacy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6" name="Picture 15" descr="A picture containing person, wall, holding, indoor&#10;&#10;Description generated with very high confidence">
            <a:extLst>
              <a:ext uri="{FF2B5EF4-FFF2-40B4-BE49-F238E27FC236}">
                <a16:creationId xmlns:a16="http://schemas.microsoft.com/office/drawing/2014/main" id="{3E605E2A-ECCD-4B73-9DF1-E166956B35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78199" y="227289"/>
            <a:ext cx="1375065" cy="21154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815198-2F60-4B63-A28D-0F226C3579E7}"/>
              </a:ext>
            </a:extLst>
          </p:cNvPr>
          <p:cNvSpPr txBox="1"/>
          <p:nvPr/>
        </p:nvSpPr>
        <p:spPr>
          <a:xfrm>
            <a:off x="4482250" y="7083450"/>
            <a:ext cx="4740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0" tooltip="http://uog-international.wikidot.com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095811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767D906-10C4-4011-B3CF-FEC36CAFF3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14125" y="186356"/>
            <a:ext cx="10102765" cy="674864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3630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0408A32-36B8-414B-A217-C3961B38D275}"/>
              </a:ext>
            </a:extLst>
          </p:cNvPr>
          <p:cNvSpPr/>
          <p:nvPr/>
        </p:nvSpPr>
        <p:spPr>
          <a:xfrm>
            <a:off x="-240632" y="0"/>
            <a:ext cx="12705348" cy="7113069"/>
          </a:xfrm>
          <a:prstGeom prst="rect">
            <a:avLst/>
          </a:prstGeom>
          <a:solidFill>
            <a:schemeClr val="tx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448F668-1902-434A-901C-24FB78D18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4329">
            <a:off x="3339740" y="958770"/>
            <a:ext cx="5066711" cy="51955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90558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31</Words>
  <Application>Microsoft Office PowerPoint</Application>
  <PresentationFormat>Widescreen</PresentationFormat>
  <Paragraphs>4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2018-09-05T23:17:56Z</dcterms:created>
  <dcterms:modified xsi:type="dcterms:W3CDTF">2018-09-06T00:45:36Z</dcterms:modified>
</cp:coreProperties>
</file>